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5C73-AAD8-467A-88DA-B48573A114B7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465-778E-450B-AF1F-E5F037542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0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5C73-AAD8-467A-88DA-B48573A114B7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465-778E-450B-AF1F-E5F037542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6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5C73-AAD8-467A-88DA-B48573A114B7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465-778E-450B-AF1F-E5F037542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9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5C73-AAD8-467A-88DA-B48573A114B7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465-778E-450B-AF1F-E5F037542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0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5C73-AAD8-467A-88DA-B48573A114B7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465-778E-450B-AF1F-E5F037542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9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5C73-AAD8-467A-88DA-B48573A114B7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465-778E-450B-AF1F-E5F037542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5C73-AAD8-467A-88DA-B48573A114B7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465-778E-450B-AF1F-E5F037542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5C73-AAD8-467A-88DA-B48573A114B7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465-778E-450B-AF1F-E5F037542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0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5C73-AAD8-467A-88DA-B48573A114B7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465-778E-450B-AF1F-E5F037542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3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5C73-AAD8-467A-88DA-B48573A114B7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465-778E-450B-AF1F-E5F037542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5C73-AAD8-467A-88DA-B48573A114B7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465-778E-450B-AF1F-E5F037542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05C73-AAD8-467A-88DA-B48573A114B7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3465-778E-450B-AF1F-E5F037542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1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Достопримечательности Лондона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PC\Desktop\Исакова\Проект\Достопримечательности картинки\1280x720-iD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542361" cy="42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62068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 Лондона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C\Desktop\Исакова\Проект\Достопримечательности картинки\8579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3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C\Desktop\Исакова\Проект\Достопримечательности картинки\469a7c2901086fdfa89f6902fa207ffc_fitted_55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3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Лондонский зоопарк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C\Desktop\Исакова\Проект\Достопримечательности картинки\London Z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49468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4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PC\Desktop\Исакова\Проект\Достопримечательности картинки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16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PC\Desktop\Исакова\Проект\Достопримечательности картинки\JH686563_942l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9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PC\Desktop\Исакова\Проект\Достопримечательности картинки\023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" y="0"/>
            <a:ext cx="8938072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346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PC\Desktop\Исакова\Проект\Достопримечательности картинки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631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PC\Desktop\Исакова\Проект\Достопримечательности картинки\0008-008-Dostoprimechatelnosti-lond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313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PC\Desktop\Исакова\Проект\Достопримечательности картинки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7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Big Ban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Big Ban </a:t>
            </a:r>
            <a:r>
              <a:rPr lang="ru-RU" sz="2000" dirty="0" smtClean="0"/>
              <a:t>является одной из главных достопримечательностей Лондона. Это большие часы, расположенные на башне </a:t>
            </a:r>
            <a:r>
              <a:rPr lang="en-US" sz="2000" dirty="0" smtClean="0"/>
              <a:t>Big Ban.</a:t>
            </a:r>
          </a:p>
          <a:p>
            <a:endParaRPr lang="ru-RU" dirty="0"/>
          </a:p>
        </p:txBody>
      </p:sp>
      <p:pic>
        <p:nvPicPr>
          <p:cNvPr id="2050" name="Picture 2" descr="C:\Users\PC\Desktop\Исакова\Проект\Достопримечательности картинки\vestminsterskiy_dvorec_london_big_ben_vecher_dvizhenie_63122_160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" y="2348880"/>
            <a:ext cx="910958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4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Вот так выглядят часы вблизи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C\Desktop\Исакова\Проект\Достопримечательности картинки\big-ben-the-bell-of-the-clock-michal-bednar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648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C\Desktop\Исакова\Проект\Достопримечательности картинки\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6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PC\Desktop\Исакова\Проект\Достопримечательности картинки\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Так выглядит мост ночью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PC\Desktop\Исакова\Проект\Достопримечательности картинки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2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PC\Desktop\Исакова\Проект\Достопримечательности картинки\0040-040-Londonskie-avtobu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Современный Лондонский автобус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PC\Desktop\Исакова\Проект\Достопримечательности картинки\автобус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136904" cy="511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Torpe</a:t>
            </a:r>
            <a:r>
              <a:rPr lang="ru-RU" dirty="0" smtClean="0"/>
              <a:t> </a:t>
            </a:r>
            <a:r>
              <a:rPr lang="en-US" dirty="0" smtClean="0"/>
              <a:t>park</a:t>
            </a:r>
            <a:r>
              <a:rPr lang="ru-RU" dirty="0" smtClean="0"/>
              <a:t>. Парк аттракционов.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PC\Desktop\Исакова\Проект\Достопримечательности картинки\thorpe-park-ticket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" y="1556792"/>
            <a:ext cx="911891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45</Words>
  <Application>Microsoft Office PowerPoint</Application>
  <PresentationFormat>Экран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Достопримечательности Лондона</vt:lpstr>
      <vt:lpstr>Big Ban</vt:lpstr>
      <vt:lpstr>Вот так выглядят часы вблизи</vt:lpstr>
      <vt:lpstr>Презентация PowerPoint</vt:lpstr>
      <vt:lpstr>Презентация PowerPoint</vt:lpstr>
      <vt:lpstr>Так выглядит мост ночью</vt:lpstr>
      <vt:lpstr>Презентация PowerPoint</vt:lpstr>
      <vt:lpstr>Современный Лондонский автобус</vt:lpstr>
      <vt:lpstr>Torpe park. Парк аттракционов.</vt:lpstr>
      <vt:lpstr>Презентация PowerPoint</vt:lpstr>
      <vt:lpstr>Презентация PowerPoint</vt:lpstr>
      <vt:lpstr>Лондонский зоопарк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Лондона</dc:title>
  <dc:creator>PC</dc:creator>
  <cp:lastModifiedBy>PC</cp:lastModifiedBy>
  <cp:revision>9</cp:revision>
  <dcterms:created xsi:type="dcterms:W3CDTF">2018-03-20T04:09:04Z</dcterms:created>
  <dcterms:modified xsi:type="dcterms:W3CDTF">2018-03-21T03:13:55Z</dcterms:modified>
</cp:coreProperties>
</file>