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31D1-0D59-4B8A-AA8B-CE5F8EC9D7F0}" type="datetimeFigureOut">
              <a:rPr lang="ru-RU" smtClean="0"/>
              <a:t>чт 21.11.19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271-2EC7-483B-9750-798D6C35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24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31D1-0D59-4B8A-AA8B-CE5F8EC9D7F0}" type="datetimeFigureOut">
              <a:rPr lang="ru-RU" smtClean="0"/>
              <a:t>чт 21.11.19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271-2EC7-483B-9750-798D6C35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365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31D1-0D59-4B8A-AA8B-CE5F8EC9D7F0}" type="datetimeFigureOut">
              <a:rPr lang="ru-RU" smtClean="0"/>
              <a:t>чт 21.11.19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271-2EC7-483B-9750-798D6C35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45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31D1-0D59-4B8A-AA8B-CE5F8EC9D7F0}" type="datetimeFigureOut">
              <a:rPr lang="ru-RU" smtClean="0"/>
              <a:t>чт 21.11.19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271-2EC7-483B-9750-798D6C35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11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31D1-0D59-4B8A-AA8B-CE5F8EC9D7F0}" type="datetimeFigureOut">
              <a:rPr lang="ru-RU" smtClean="0"/>
              <a:t>чт 21.11.19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271-2EC7-483B-9750-798D6C35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79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31D1-0D59-4B8A-AA8B-CE5F8EC9D7F0}" type="datetimeFigureOut">
              <a:rPr lang="ru-RU" smtClean="0"/>
              <a:t>чт 21.11.19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271-2EC7-483B-9750-798D6C35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16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31D1-0D59-4B8A-AA8B-CE5F8EC9D7F0}" type="datetimeFigureOut">
              <a:rPr lang="ru-RU" smtClean="0"/>
              <a:t>чт 21.11.19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271-2EC7-483B-9750-798D6C35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21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31D1-0D59-4B8A-AA8B-CE5F8EC9D7F0}" type="datetimeFigureOut">
              <a:rPr lang="ru-RU" smtClean="0"/>
              <a:t>чт 21.11.19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271-2EC7-483B-9750-798D6C35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36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31D1-0D59-4B8A-AA8B-CE5F8EC9D7F0}" type="datetimeFigureOut">
              <a:rPr lang="ru-RU" smtClean="0"/>
              <a:t>чт 21.11.19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271-2EC7-483B-9750-798D6C35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658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31D1-0D59-4B8A-AA8B-CE5F8EC9D7F0}" type="datetimeFigureOut">
              <a:rPr lang="ru-RU" smtClean="0"/>
              <a:t>чт 21.11.19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271-2EC7-483B-9750-798D6C35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63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31D1-0D59-4B8A-AA8B-CE5F8EC9D7F0}" type="datetimeFigureOut">
              <a:rPr lang="ru-RU" smtClean="0"/>
              <a:t>чт 21.11.19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271-2EC7-483B-9750-798D6C35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56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A31D1-0D59-4B8A-AA8B-CE5F8EC9D7F0}" type="datetimeFigureOut">
              <a:rPr lang="ru-RU" smtClean="0"/>
              <a:t>чт 21.11.19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B6271-2EC7-483B-9750-798D6C35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44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74320"/>
            <a:ext cx="8115300" cy="628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004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92" y="0"/>
            <a:ext cx="7772399" cy="592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365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60" y="0"/>
            <a:ext cx="7315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224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35" y="273627"/>
            <a:ext cx="7578437" cy="615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39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63" y="205740"/>
            <a:ext cx="6830291" cy="598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134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655" y="320040"/>
            <a:ext cx="6882245" cy="6025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60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180" y="457200"/>
            <a:ext cx="6515100" cy="569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196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502920"/>
            <a:ext cx="7086600" cy="566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101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620" y="411480"/>
            <a:ext cx="6995160" cy="582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570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860" y="548640"/>
            <a:ext cx="690372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0092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Широкоэкранный</PresentationFormat>
  <Paragraphs>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2019-11-21T08:31:11Z</dcterms:created>
  <dcterms:modified xsi:type="dcterms:W3CDTF">2019-11-21T08:40:39Z</dcterms:modified>
</cp:coreProperties>
</file>